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</p:sldIdLst>
  <p:sldSz cx="10287000" cy="13716000"/>
  <p:notesSz cx="6858000" cy="9144000"/>
  <p:embeddedFontLst>
    <p:embeddedFont>
      <p:font typeface="セザンヌ Medium" panose="020B0600070205080204" charset="-128"/>
      <p:regular r:id="rId3"/>
    </p:embeddedFont>
    <p:embeddedFont>
      <p:font typeface="つなぎゴシック" panose="020B0600070205080204" charset="-128"/>
      <p:regular r:id="rId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16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2196" y="60"/>
      </p:cViewPr>
      <p:guideLst>
        <p:guide orient="horz" pos="2880"/>
        <p:guide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5763" y="2840567"/>
            <a:ext cx="4371975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1525" y="5181600"/>
            <a:ext cx="360045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366186"/>
            <a:ext cx="1157288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366186"/>
            <a:ext cx="3386138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01" y="5875869"/>
            <a:ext cx="4371975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301" y="3875620"/>
            <a:ext cx="4371975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133602"/>
            <a:ext cx="227171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14612" y="2133602"/>
            <a:ext cx="227171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5" y="2046817"/>
            <a:ext cx="2272606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7175" y="2899833"/>
            <a:ext cx="2272606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12827" y="2046817"/>
            <a:ext cx="2273498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12827" y="2899833"/>
            <a:ext cx="2273498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6" y="364067"/>
            <a:ext cx="1692176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0965" y="364069"/>
            <a:ext cx="2875360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7176" y="1913469"/>
            <a:ext cx="1692176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162" y="6400800"/>
            <a:ext cx="30861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8162" y="817033"/>
            <a:ext cx="30861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162" y="7156451"/>
            <a:ext cx="30861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7175" y="366184"/>
            <a:ext cx="462915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5" y="2133602"/>
            <a:ext cx="462915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7175" y="8475136"/>
            <a:ext cx="12001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7363" y="8475136"/>
            <a:ext cx="16287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86175" y="8475136"/>
            <a:ext cx="12001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477500" cy="13716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</a:blip>
            <a:stretch>
              <a:fillRect t="-18444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520195" y="256830"/>
            <a:ext cx="4272503" cy="809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altLang="ja-JP" sz="3200" spc="121" dirty="0">
                <a:solidFill>
                  <a:srgbClr val="1A1A1A"/>
                </a:solidFill>
                <a:latin typeface="つなぎゴシック"/>
                <a:ea typeface="つなぎゴシック"/>
                <a:cs typeface="つなぎゴシック"/>
                <a:sym typeface="つなぎゴシック"/>
              </a:rPr>
              <a:t>QR</a:t>
            </a:r>
            <a:r>
              <a:rPr lang="ja-JP" altLang="en-US" sz="3200" spc="121" dirty="0">
                <a:solidFill>
                  <a:srgbClr val="1A1A1A"/>
                </a:solidFill>
                <a:latin typeface="つなぎゴシック"/>
                <a:ea typeface="つなぎゴシック"/>
                <a:cs typeface="つなぎゴシック"/>
                <a:sym typeface="つなぎゴシック"/>
              </a:rPr>
              <a:t>コードのしくみ</a:t>
            </a:r>
            <a:endParaRPr lang="en-US" sz="3200" spc="121" dirty="0">
              <a:solidFill>
                <a:srgbClr val="1A1A1A"/>
              </a:solidFill>
              <a:latin typeface="つなぎゴシック"/>
              <a:ea typeface="つなぎゴシック"/>
              <a:cs typeface="つなぎゴシック"/>
              <a:sym typeface="つなぎゴシック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43170" y="8429216"/>
            <a:ext cx="8048144" cy="409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ja-JP" altLang="en-US" sz="24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位置合わせとタイミングパターン　原点と座標検出</a:t>
            </a:r>
            <a:endParaRPr lang="en-US" altLang="ja-JP" sz="24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13F3A50-39BD-53A6-DDCD-E32BC5DCC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07" y="9132330"/>
            <a:ext cx="4742972" cy="1611870"/>
          </a:xfrm>
          <a:prstGeom prst="rect">
            <a:avLst/>
          </a:prstGeom>
        </p:spPr>
      </p:pic>
      <p:sp>
        <p:nvSpPr>
          <p:cNvPr id="6" name="TextBox 19">
            <a:extLst>
              <a:ext uri="{FF2B5EF4-FFF2-40B4-BE49-F238E27FC236}">
                <a16:creationId xmlns:a16="http://schemas.microsoft.com/office/drawing/2014/main" id="{BCA8C4D2-1591-A2D3-4B1B-747F0C7D6E8B}"/>
              </a:ext>
            </a:extLst>
          </p:cNvPr>
          <p:cNvSpPr txBox="1"/>
          <p:nvPr/>
        </p:nvSpPr>
        <p:spPr>
          <a:xfrm>
            <a:off x="780222" y="5010511"/>
            <a:ext cx="8610600" cy="409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ja-JP" altLang="en-US" sz="24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符号化　リードソロモン符号（最大</a:t>
            </a:r>
            <a:r>
              <a:rPr lang="en-US" altLang="ja-JP" sz="24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30%</a:t>
            </a:r>
            <a:r>
              <a:rPr lang="ja-JP" altLang="en-US" sz="24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のエラー訂正）</a:t>
            </a:r>
            <a:endParaRPr lang="en-US" sz="24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C3F2244-9955-525F-18B5-14B725275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0" y="9068098"/>
            <a:ext cx="3136371" cy="165622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73B304F-B16D-981A-1F0D-3D38738A1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1498" y="5639000"/>
            <a:ext cx="3962400" cy="2603537"/>
          </a:xfrm>
          <a:prstGeom prst="rect">
            <a:avLst/>
          </a:prstGeom>
        </p:spPr>
      </p:pic>
      <p:sp>
        <p:nvSpPr>
          <p:cNvPr id="17" name="TextBox 19">
            <a:extLst>
              <a:ext uri="{FF2B5EF4-FFF2-40B4-BE49-F238E27FC236}">
                <a16:creationId xmlns:a16="http://schemas.microsoft.com/office/drawing/2014/main" id="{3EDE667D-DEE5-337F-A703-D1737B69FFEC}"/>
              </a:ext>
            </a:extLst>
          </p:cNvPr>
          <p:cNvSpPr txBox="1"/>
          <p:nvPr/>
        </p:nvSpPr>
        <p:spPr>
          <a:xfrm>
            <a:off x="808383" y="1204383"/>
            <a:ext cx="8048144" cy="1333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ja-JP" altLang="en-US" sz="24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簡潔に言うと　　①リードソロモンで誤り訂正</a:t>
            </a:r>
            <a:endParaRPr lang="en-US" altLang="ja-JP" sz="2400" b="1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  <a:p>
            <a:pPr>
              <a:lnSpc>
                <a:spcPts val="3640"/>
              </a:lnSpc>
            </a:pPr>
            <a:r>
              <a:rPr lang="ja-JP" altLang="en-US" sz="24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　　　　　　　　②右下原点からデコード</a:t>
            </a:r>
            <a:endParaRPr lang="en-US" altLang="ja-JP" sz="2400" b="1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  <a:p>
            <a:pPr>
              <a:lnSpc>
                <a:spcPts val="3640"/>
              </a:lnSpc>
            </a:pPr>
            <a:r>
              <a:rPr lang="ja-JP" altLang="en-US" sz="24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　　　　　　　　➂ジグザグ配列</a:t>
            </a:r>
            <a:endParaRPr lang="en-US" altLang="ja-JP" sz="24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85BC92B7-18D5-F503-81EB-02E3DEAA4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1367" y="11558242"/>
            <a:ext cx="2282662" cy="1810733"/>
          </a:xfrm>
          <a:prstGeom prst="rect">
            <a:avLst/>
          </a:prstGeom>
        </p:spPr>
      </p:pic>
      <p:sp>
        <p:nvSpPr>
          <p:cNvPr id="21" name="TextBox 19">
            <a:extLst>
              <a:ext uri="{FF2B5EF4-FFF2-40B4-BE49-F238E27FC236}">
                <a16:creationId xmlns:a16="http://schemas.microsoft.com/office/drawing/2014/main" id="{46DD186A-7E58-EFFB-0DD9-E1B85A1FAFA1}"/>
              </a:ext>
            </a:extLst>
          </p:cNvPr>
          <p:cNvSpPr txBox="1"/>
          <p:nvPr/>
        </p:nvSpPr>
        <p:spPr>
          <a:xfrm>
            <a:off x="891971" y="10949453"/>
            <a:ext cx="8610600" cy="409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ja-JP" altLang="en-US" sz="24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データ符号の配置</a:t>
            </a:r>
            <a:endParaRPr lang="en-US" sz="24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24AEC99F-F99E-92F0-7E51-2E0DCBBE34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780" y="2982298"/>
            <a:ext cx="4632505" cy="1863118"/>
          </a:xfrm>
          <a:prstGeom prst="rect">
            <a:avLst/>
          </a:prstGeom>
        </p:spPr>
      </p:pic>
      <p:sp>
        <p:nvSpPr>
          <p:cNvPr id="24" name="TextBox 19">
            <a:extLst>
              <a:ext uri="{FF2B5EF4-FFF2-40B4-BE49-F238E27FC236}">
                <a16:creationId xmlns:a16="http://schemas.microsoft.com/office/drawing/2014/main" id="{1077279F-4313-D396-8371-C9190F3EAAD9}"/>
              </a:ext>
            </a:extLst>
          </p:cNvPr>
          <p:cNvSpPr txBox="1"/>
          <p:nvPr/>
        </p:nvSpPr>
        <p:spPr>
          <a:xfrm>
            <a:off x="808383" y="2566069"/>
            <a:ext cx="8610600" cy="409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altLang="ja-JP" sz="24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QR</a:t>
            </a:r>
            <a:r>
              <a:rPr lang="ja-JP" altLang="en-US" sz="24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コードの仕様</a:t>
            </a:r>
            <a:endParaRPr lang="en-US" sz="24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A05AA4FA-5B1F-88F2-BCF2-9288893E8F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2700" y="11868630"/>
            <a:ext cx="1402537" cy="1363577"/>
          </a:xfrm>
          <a:prstGeom prst="rect">
            <a:avLst/>
          </a:prstGeom>
        </p:spPr>
      </p:pic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A9FA9AF2-67D0-6A09-6009-681F7EE508A2}"/>
              </a:ext>
            </a:extLst>
          </p:cNvPr>
          <p:cNvCxnSpPr>
            <a:cxnSpLocks/>
          </p:cNvCxnSpPr>
          <p:nvPr/>
        </p:nvCxnSpPr>
        <p:spPr>
          <a:xfrm flipV="1">
            <a:off x="5303093" y="12423418"/>
            <a:ext cx="983407" cy="682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>
            <a:extLst>
              <a:ext uri="{FF2B5EF4-FFF2-40B4-BE49-F238E27FC236}">
                <a16:creationId xmlns:a16="http://schemas.microsoft.com/office/drawing/2014/main" id="{C72FCECD-4344-D586-4212-C8FA0294DDAD}"/>
              </a:ext>
            </a:extLst>
          </p:cNvPr>
          <p:cNvSpPr txBox="1"/>
          <p:nvPr/>
        </p:nvSpPr>
        <p:spPr>
          <a:xfrm>
            <a:off x="7161010" y="5649869"/>
            <a:ext cx="2424386" cy="1333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altLang="ja-JP" sz="24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CD/DVD</a:t>
            </a:r>
            <a:r>
              <a:rPr lang="ja-JP" altLang="en-US" sz="24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、</a:t>
            </a:r>
            <a:endParaRPr lang="en-US" altLang="ja-JP" sz="2400" b="1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  <a:p>
            <a:pPr>
              <a:lnSpc>
                <a:spcPts val="3640"/>
              </a:lnSpc>
            </a:pPr>
            <a:r>
              <a:rPr lang="en-US" altLang="ja-JP" sz="24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HDD</a:t>
            </a:r>
            <a:r>
              <a:rPr lang="ja-JP" altLang="en-US" sz="24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、</a:t>
            </a:r>
            <a:endParaRPr lang="en-US" altLang="ja-JP" sz="2400" b="1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  <a:p>
            <a:pPr>
              <a:lnSpc>
                <a:spcPts val="3640"/>
              </a:lnSpc>
            </a:pPr>
            <a:r>
              <a:rPr lang="ja-JP" altLang="en-US" sz="2400" b="1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デジタル放送等</a:t>
            </a:r>
            <a:endParaRPr lang="en-US" altLang="ja-JP" sz="24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59</Words>
  <Application>Microsoft Office PowerPoint</Application>
  <PresentationFormat>ユーザー設定</PresentationFormat>
  <Paragraphs>11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Arial</vt:lpstr>
      <vt:lpstr>つなぎゴシック</vt:lpstr>
      <vt:lpstr>セザンヌ Medium</vt:lpstr>
      <vt:lpstr>Calibri</vt:lpstr>
      <vt:lpstr>Office Theme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白 黒 モダン 自己紹介 プレゼンテーション</dc:title>
  <cp:lastModifiedBy>hi ito</cp:lastModifiedBy>
  <cp:revision>34</cp:revision>
  <dcterms:created xsi:type="dcterms:W3CDTF">2006-08-16T00:00:00Z</dcterms:created>
  <dcterms:modified xsi:type="dcterms:W3CDTF">2025-07-06T01:36:25Z</dcterms:modified>
  <dc:identifier>DAGoVbrks40</dc:identifier>
</cp:coreProperties>
</file>